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76" r:id="rId6"/>
    <p:sldId id="293" r:id="rId7"/>
    <p:sldId id="294" r:id="rId8"/>
    <p:sldId id="277" r:id="rId9"/>
    <p:sldId id="279" r:id="rId10"/>
    <p:sldId id="305" r:id="rId11"/>
    <p:sldId id="306" r:id="rId12"/>
    <p:sldId id="271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8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1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0175" y="1372235"/>
            <a:ext cx="12001500" cy="5708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T3RD: Test-Time Training for Rumor Detection on Social Media</a:t>
            </a:r>
            <a:endParaRPr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68180" y="52705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’24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57600" y="5194300"/>
            <a:ext cx="4272280" cy="32258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imes New Roman" panose="02020603050405020304" charset="0"/>
                <a:cs typeface="Times New Roman" panose="02020603050405020304" charset="0"/>
              </a:rPr>
              <a:t>Code:https://github.com/social-rumors/T3RD</a:t>
            </a:r>
            <a:endParaRPr sz="1600" spc="-4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5550" y="1830070"/>
            <a:ext cx="9838055" cy="3295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4305300" cy="2689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600200"/>
            <a:ext cx="4206240" cy="2880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495800"/>
            <a:ext cx="4305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9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0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1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22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Uni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8700" y="593725"/>
            <a:ext cx="307975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1600" y="1905000"/>
            <a:ext cx="66541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(1</a:t>
            </a:r>
            <a:r>
              <a:rPr lang="en-US"/>
              <a:t>W</a:t>
            </a:r>
            <a:r>
              <a:rPr lang="zh-CN" altLang="en-US"/>
              <a:t>hen facing emergent events or rumors propagated in different languages, the performance of these models is significantly degraded, due to the lack of training data and prior knowledge (low resource).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4800600" cy="4264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34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0730" y="1371600"/>
            <a:ext cx="8193405" cy="1657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1322070"/>
            <a:ext cx="11053445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0"/>
            <a:ext cx="5621020" cy="805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336165"/>
            <a:ext cx="4358640" cy="678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780" y="3200400"/>
            <a:ext cx="5769610" cy="381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280" y="3649980"/>
            <a:ext cx="5190490" cy="7004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5105400"/>
            <a:ext cx="6084570" cy="8693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3950" y="6019800"/>
            <a:ext cx="6482715" cy="5727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1143000"/>
            <a:ext cx="2792095" cy="48336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6545" y="4372610"/>
            <a:ext cx="4562475" cy="721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447800"/>
            <a:ext cx="5782310" cy="10439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438400"/>
            <a:ext cx="5553710" cy="11068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305" y="3810000"/>
            <a:ext cx="5849620" cy="9785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5029200"/>
            <a:ext cx="6645275" cy="5054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715" y="5638800"/>
            <a:ext cx="4728210" cy="9182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348740"/>
            <a:ext cx="4962525" cy="3134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62200"/>
            <a:ext cx="6400800" cy="8712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55" y="3429000"/>
            <a:ext cx="6504305" cy="5822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206875"/>
            <a:ext cx="6765925" cy="8934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905" y="5123180"/>
            <a:ext cx="4843145" cy="6369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560" y="5867400"/>
            <a:ext cx="4434840" cy="5264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920" y="1981200"/>
            <a:ext cx="4305935" cy="4512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1395730"/>
            <a:ext cx="5138420" cy="707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80911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05000"/>
            <a:ext cx="10127615" cy="3169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95400"/>
            <a:ext cx="5987415" cy="310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564005"/>
            <a:ext cx="5217795" cy="24053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495800"/>
            <a:ext cx="10019665" cy="2101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" y="1295400"/>
            <a:ext cx="3921760" cy="28174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71600"/>
            <a:ext cx="4282440" cy="2194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" y="4191000"/>
            <a:ext cx="4312920" cy="2590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t="18617"/>
          <a:stretch>
            <a:fillRect/>
          </a:stretch>
        </p:blipFill>
        <p:spPr>
          <a:xfrm>
            <a:off x="6096000" y="4191000"/>
            <a:ext cx="4354830" cy="266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2439</Words>
  <Application>WPS 演示</Application>
  <PresentationFormat>On-screen Show (4:3)</PresentationFormat>
  <Paragraphs>159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初</cp:lastModifiedBy>
  <cp:revision>30</cp:revision>
  <dcterms:created xsi:type="dcterms:W3CDTF">2023-09-17T03:47:00Z</dcterms:created>
  <dcterms:modified xsi:type="dcterms:W3CDTF">2024-06-09T10:33:21Z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9841BE1B057740E4960CE9D8D6B205C0_13</vt:lpwstr>
  </property>
  <property fmtid="{D5CDD505-2E9C-101B-9397-08002B2CF9AE}" pid="6" name="KSOProductBuildVer">
    <vt:lpwstr>2052-12.1.0.16929</vt:lpwstr>
  </property>
</Properties>
</file>